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2296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Lecture </a:t>
            </a:r>
            <a:r>
              <a:rPr lang="en-US" b="1" dirty="0">
                <a:latin typeface="Times New Roman"/>
                <a:ea typeface="Calibri"/>
                <a:cs typeface="Arial"/>
              </a:rPr>
              <a:t>7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: </a:t>
            </a:r>
            <a:r>
              <a:rPr lang="en-US" b="1" dirty="0" smtClean="0">
                <a:latin typeface="Times New Roman"/>
                <a:ea typeface="Calibri"/>
                <a:cs typeface="Arial"/>
              </a:rPr>
              <a:t>Examples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3136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4" y="304800"/>
            <a:ext cx="716810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7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04" y="914400"/>
            <a:ext cx="88486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76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8" y="352478"/>
            <a:ext cx="7576481" cy="61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62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3" y="533400"/>
            <a:ext cx="746279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0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04800"/>
            <a:ext cx="7166852" cy="61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5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1" y="381000"/>
            <a:ext cx="773063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5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2" y="1524000"/>
            <a:ext cx="881123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26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2000"/>
            <a:ext cx="8026689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9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8" y="685800"/>
            <a:ext cx="867360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3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9574"/>
            <a:ext cx="6400799" cy="625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11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53</Words>
  <Application>Microsoft Office PowerPoint</Application>
  <PresentationFormat>On-screen Show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UTM-PC</cp:lastModifiedBy>
  <cp:revision>12</cp:revision>
  <dcterms:created xsi:type="dcterms:W3CDTF">2018-11-23T11:36:21Z</dcterms:created>
  <dcterms:modified xsi:type="dcterms:W3CDTF">2019-01-09T16:24:49Z</dcterms:modified>
</cp:coreProperties>
</file>